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1F4CF9-A1D9-43AF-87F7-AFA3BAD0E3C9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49D487-0477-4E53-B429-A10A8070D7D3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Pt2gHpqfZN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“The </a:t>
            </a:r>
            <a:r>
              <a:rPr lang="en-US" dirty="0" smtClean="0"/>
              <a:t>process by which different kinds of living organisms are thought to have developed and diversified from earlier forms during the history of the </a:t>
            </a:r>
            <a:r>
              <a:rPr lang="en-US" dirty="0" smtClean="0"/>
              <a:t>earth”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Darwin?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www.youtube.com/watch?v=Pt2gHpqfZNA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Darwin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Father of modern evolution theory</a:t>
            </a:r>
          </a:p>
          <a:p>
            <a:r>
              <a:rPr lang="en-US" dirty="0" smtClean="0"/>
              <a:t>Journeyed to Galapagos Islands aboard the HMS Beagle as ships naturalist</a:t>
            </a:r>
          </a:p>
          <a:p>
            <a:pPr lvl="1"/>
            <a:r>
              <a:rPr lang="en-US" dirty="0" smtClean="0"/>
              <a:t>Studied the different finch populations amongst other organisms</a:t>
            </a:r>
          </a:p>
          <a:p>
            <a:pPr lvl="1"/>
            <a:r>
              <a:rPr lang="en-US" dirty="0" smtClean="0"/>
              <a:t>Coined term natural selection and used it as a basis for future studies</a:t>
            </a:r>
          </a:p>
          <a:p>
            <a:r>
              <a:rPr lang="en-US" dirty="0" smtClean="0"/>
              <a:t>Published “Origin of Species” in 1859</a:t>
            </a:r>
          </a:p>
          <a:p>
            <a:pPr lvl="1"/>
            <a:r>
              <a:rPr lang="en-US" dirty="0" smtClean="0"/>
              <a:t>Became basis for current evolutionary knowledge</a:t>
            </a:r>
          </a:p>
          <a:p>
            <a:pPr lvl="1"/>
            <a:endParaRPr lang="en-US" dirty="0"/>
          </a:p>
        </p:txBody>
      </p:sp>
      <p:pic>
        <p:nvPicPr>
          <p:cNvPr id="5" name="Content Placeholder 4" descr="090206-charles-darwin-0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91391" y="1920875"/>
            <a:ext cx="3152217" cy="44338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Darwins</a:t>
            </a:r>
            <a:r>
              <a:rPr lang="en-US" dirty="0" smtClean="0"/>
              <a:t> Journey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2_darwins_journ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905000"/>
            <a:ext cx="8244503" cy="446852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89</TotalTime>
  <Words>88</Words>
  <Application>Microsoft Office PowerPoint</Application>
  <PresentationFormat>On-screen Show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Evolution</vt:lpstr>
      <vt:lpstr>Darwin?</vt:lpstr>
      <vt:lpstr>Charles Darwin</vt:lpstr>
      <vt:lpstr>Darwins Journey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</dc:title>
  <dc:creator>Andrew</dc:creator>
  <cp:lastModifiedBy>Andrew</cp:lastModifiedBy>
  <cp:revision>2</cp:revision>
  <dcterms:created xsi:type="dcterms:W3CDTF">2012-11-25T14:28:39Z</dcterms:created>
  <dcterms:modified xsi:type="dcterms:W3CDTF">2012-11-25T15:58:11Z</dcterms:modified>
</cp:coreProperties>
</file>